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  <p:sldId id="264" r:id="rId4"/>
  </p:sldIdLst>
  <p:sldSz cx="10688638" cy="7562850"/>
  <p:notesSz cx="6858000" cy="9144000"/>
  <p:defaultTextStyle>
    <a:defPPr>
      <a:defRPr lang="en-US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AE07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968" y="-120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data/zakaznici/wow/skola%20hematologie/2020/PPT/obr/prezentacia01-1-01.jpg" TargetMode="External"/><Relationship Id="rId4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data/zakaznici/wow/skola%20hematologie/2020/PPT/obr/prezentacia01-2-01.jpg" TargetMode="External"/><Relationship Id="rId4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data/zakaznici/wow/skola%20hematologie/2020/PPT/obr/prezentacia01-3-01.jpg" TargetMode="External"/><Relationship Id="rId4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rezentacia01-1-01.jpg" descr="/Volumes/data/zakaznici/wow/skola hematologie/2020/PPT/obr/prezentacia01-1-01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697773" cy="7562850"/>
          </a:xfrm>
          <a:prstGeom prst="rect">
            <a:avLst/>
          </a:prstGeom>
        </p:spPr>
      </p:pic>
      <p:pic>
        <p:nvPicPr>
          <p:cNvPr id="8" name="Picture 7" descr="logo SH 2020.pdf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6" t="29449" r="5286" b="29449"/>
          <a:stretch/>
        </p:blipFill>
        <p:spPr>
          <a:xfrm>
            <a:off x="447775" y="1482262"/>
            <a:ext cx="3538278" cy="162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95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33A2-F420-E143-A64A-5B630EAFAACB}" type="datetimeFigureOut">
              <a:rPr lang="en-US" smtClean="0"/>
              <a:t>04/10/19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624C-7CB7-C54E-B34A-341BE4DA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59363" y="334377"/>
            <a:ext cx="2809479" cy="7116431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5361" y="334377"/>
            <a:ext cx="8255859" cy="7116431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33A2-F420-E143-A64A-5B630EAFAACB}" type="datetimeFigureOut">
              <a:rPr lang="en-US" smtClean="0"/>
              <a:t>04/10/19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624C-7CB7-C54E-B34A-341BE4DA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36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rezentacia01-2-01.jpg" descr="/Volumes/data/zakaznici/wow/skola hematologie/2020/PPT/obr/prezentacia01-2-01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88638" cy="7556392"/>
          </a:xfrm>
          <a:prstGeom prst="rect">
            <a:avLst/>
          </a:prstGeom>
        </p:spPr>
      </p:pic>
      <p:pic>
        <p:nvPicPr>
          <p:cNvPr id="10" name="Picture 9" descr="logo SH 2020.pdf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6" t="29449" r="5286" b="29449"/>
          <a:stretch/>
        </p:blipFill>
        <p:spPr>
          <a:xfrm>
            <a:off x="8570287" y="6448344"/>
            <a:ext cx="1512168" cy="69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27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rezentacia01-3-01.jpg" descr="/Volumes/data/zakaznici/wow/skola hematologie/2020/PPT/obr/prezentacia01-3-01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697773" cy="7562850"/>
          </a:xfrm>
          <a:prstGeom prst="rect">
            <a:avLst/>
          </a:prstGeom>
        </p:spPr>
      </p:pic>
      <p:pic>
        <p:nvPicPr>
          <p:cNvPr id="8" name="Picture 7" descr="logo SH 2020.pdf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6" t="29449" r="5286" b="29449"/>
          <a:stretch/>
        </p:blipFill>
        <p:spPr>
          <a:xfrm>
            <a:off x="9174897" y="6614970"/>
            <a:ext cx="1364464" cy="62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916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5361" y="1946734"/>
            <a:ext cx="5531741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5245" y="1946734"/>
            <a:ext cx="5533597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33A2-F420-E143-A64A-5B630EAFAACB}" type="datetimeFigureOut">
              <a:rPr lang="en-US" smtClean="0"/>
              <a:t>04/10/19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624C-7CB7-C54E-B34A-341BE4DA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4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33A2-F420-E143-A64A-5B630EAFAACB}" type="datetimeFigureOut">
              <a:rPr lang="en-US" smtClean="0"/>
              <a:t>04/10/19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624C-7CB7-C54E-B34A-341BE4DA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8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33A2-F420-E143-A64A-5B630EAFAACB}" type="datetimeFigureOut">
              <a:rPr lang="en-US" smtClean="0"/>
              <a:t>04/10/19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624C-7CB7-C54E-B34A-341BE4DA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0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33A2-F420-E143-A64A-5B630EAFAACB}" type="datetimeFigureOut">
              <a:rPr lang="en-US" smtClean="0"/>
              <a:t>04/10/19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624C-7CB7-C54E-B34A-341BE4DA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4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33A2-F420-E143-A64A-5B630EAFAACB}" type="datetimeFigureOut">
              <a:rPr lang="en-US" smtClean="0"/>
              <a:t>04/10/19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624C-7CB7-C54E-B34A-341BE4DA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97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33A2-F420-E143-A64A-5B630EAFAACB}" type="datetimeFigureOut">
              <a:rPr lang="en-US" smtClean="0"/>
              <a:t>04/10/19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624C-7CB7-C54E-B34A-341BE4DA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3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533A2-F420-E143-A64A-5B630EAFAACB}" type="datetimeFigureOut">
              <a:rPr lang="en-US" smtClean="0"/>
              <a:t>04/10/19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9624C-7CB7-C54E-B34A-341BE4DA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1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08735" y="3626700"/>
            <a:ext cx="4547048" cy="2624817"/>
          </a:xfrm>
          <a:prstGeom prst="rect">
            <a:avLst/>
          </a:prstGeom>
        </p:spPr>
        <p:txBody>
          <a:bodyPr/>
          <a:lstStyle>
            <a:lvl1pPr algn="l" defTabSz="521437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 err="1" smtClean="0"/>
              <a:t>Východiská</a:t>
            </a:r>
            <a:r>
              <a:rPr lang="en-US" sz="3500" dirty="0" smtClean="0"/>
              <a:t> </a:t>
            </a:r>
            <a:r>
              <a:rPr lang="en-US" sz="3500" dirty="0" err="1" smtClean="0"/>
              <a:t>liečby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err="1" smtClean="0"/>
              <a:t>hematologických</a:t>
            </a:r>
            <a:r>
              <a:rPr lang="en-US" sz="3500" dirty="0" smtClean="0"/>
              <a:t> </a:t>
            </a:r>
            <a:r>
              <a:rPr lang="en-US" sz="3500" dirty="0" err="1" smtClean="0"/>
              <a:t>ochorení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07958" y="5384976"/>
            <a:ext cx="4699472" cy="1932728"/>
          </a:xfrm>
          <a:prstGeom prst="rect">
            <a:avLst/>
          </a:prstGeom>
        </p:spPr>
        <p:txBody>
          <a:bodyPr/>
          <a:lstStyle>
            <a:lvl1pPr marL="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437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287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431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85746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0718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862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056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149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s-IS" sz="2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consectetur adipiscing elit.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192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91791" y="27860"/>
            <a:ext cx="9688652" cy="1268125"/>
          </a:xfrm>
          <a:prstGeom prst="rect">
            <a:avLst/>
          </a:prstGeom>
        </p:spPr>
        <p:txBody>
          <a:bodyPr vert="horz" lIns="104287" tIns="52144" rIns="104287" bIns="52144" rtlCol="0" anchor="ctr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err="1" smtClean="0">
                <a:solidFill>
                  <a:srgbClr val="AE070C"/>
                </a:solidFill>
              </a:rPr>
              <a:t>Východiská</a:t>
            </a:r>
            <a:r>
              <a:rPr lang="en-US" sz="3200" dirty="0" smtClean="0">
                <a:solidFill>
                  <a:srgbClr val="AE070C"/>
                </a:solidFill>
              </a:rPr>
              <a:t> </a:t>
            </a:r>
            <a:r>
              <a:rPr lang="en-US" sz="3200" dirty="0" err="1" smtClean="0">
                <a:solidFill>
                  <a:srgbClr val="AE070C"/>
                </a:solidFill>
              </a:rPr>
              <a:t>liečby</a:t>
            </a:r>
            <a:r>
              <a:rPr lang="en-US" sz="3200" dirty="0">
                <a:solidFill>
                  <a:srgbClr val="AE070C"/>
                </a:solidFill>
              </a:rPr>
              <a:t> </a:t>
            </a:r>
            <a:r>
              <a:rPr lang="en-US" sz="3200" dirty="0" err="1" smtClean="0">
                <a:solidFill>
                  <a:srgbClr val="AE070C"/>
                </a:solidFill>
              </a:rPr>
              <a:t>hematologických</a:t>
            </a:r>
            <a:r>
              <a:rPr lang="en-US" sz="3200" dirty="0" smtClean="0">
                <a:solidFill>
                  <a:srgbClr val="AE070C"/>
                </a:solidFill>
              </a:rPr>
              <a:t> </a:t>
            </a:r>
            <a:r>
              <a:rPr lang="en-US" sz="3200" dirty="0" err="1" smtClean="0">
                <a:solidFill>
                  <a:srgbClr val="AE070C"/>
                </a:solidFill>
              </a:rPr>
              <a:t>ochorení</a:t>
            </a:r>
            <a:endParaRPr lang="en-US" sz="3200" dirty="0">
              <a:solidFill>
                <a:srgbClr val="AE070C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91791" y="1295985"/>
            <a:ext cx="9085342" cy="4799552"/>
          </a:xfrm>
          <a:prstGeom prst="rect">
            <a:avLst/>
          </a:prstGeom>
        </p:spPr>
        <p:txBody>
          <a:bodyPr vert="horz" lIns="104287" tIns="52144" rIns="104287" bIns="52144" rtlCol="0">
            <a:normAutofit fontScale="77500" lnSpcReduction="20000"/>
          </a:bodyPr>
          <a:lstStyle>
            <a:lvl1pPr marL="391077" indent="-391077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334" indent="-32589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592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028" indent="-26071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465" indent="-260718" algn="l" defTabSz="521437" rtl="0" eaLnBrk="1" latinLnBrk="0" hangingPunct="1">
              <a:spcBef>
                <a:spcPct val="20000"/>
              </a:spcBef>
              <a:buFont typeface="Arial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40000"/>
              </a:lnSpc>
              <a:buNone/>
            </a:pPr>
            <a:r>
              <a:rPr lang="en-US" sz="2000" dirty="0" err="1"/>
              <a:t>Lorem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 dolor sit </a:t>
            </a:r>
            <a:r>
              <a:rPr lang="en-US" sz="2000" dirty="0" err="1"/>
              <a:t>amet</a:t>
            </a:r>
            <a:r>
              <a:rPr lang="en-US" sz="2000" dirty="0"/>
              <a:t>, </a:t>
            </a:r>
            <a:r>
              <a:rPr lang="en-US" sz="2000" dirty="0" err="1"/>
              <a:t>consectetur</a:t>
            </a:r>
            <a:r>
              <a:rPr lang="en-US" sz="2000" dirty="0"/>
              <a:t> </a:t>
            </a:r>
            <a:r>
              <a:rPr lang="en-US" sz="2000" dirty="0" err="1"/>
              <a:t>adipiscing</a:t>
            </a:r>
            <a:r>
              <a:rPr lang="en-US" sz="2000" dirty="0"/>
              <a:t> </a:t>
            </a:r>
            <a:r>
              <a:rPr lang="en-US" sz="2000" dirty="0" err="1"/>
              <a:t>elit</a:t>
            </a:r>
            <a:r>
              <a:rPr lang="en-US" sz="2000" dirty="0"/>
              <a:t>. Maecenas </a:t>
            </a:r>
            <a:r>
              <a:rPr lang="en-US" sz="2000" dirty="0" err="1"/>
              <a:t>porttitor</a:t>
            </a:r>
            <a:r>
              <a:rPr lang="en-US" sz="2000" dirty="0"/>
              <a:t> </a:t>
            </a:r>
            <a:r>
              <a:rPr lang="en-US" sz="2000" dirty="0" err="1"/>
              <a:t>orci</a:t>
            </a:r>
            <a:r>
              <a:rPr lang="en-US" sz="2000" dirty="0"/>
              <a:t> at </a:t>
            </a:r>
            <a:r>
              <a:rPr lang="en-US" sz="2000" dirty="0" err="1"/>
              <a:t>urna</a:t>
            </a:r>
            <a:r>
              <a:rPr lang="en-US" sz="2000" dirty="0"/>
              <a:t> tempus, </a:t>
            </a:r>
            <a:r>
              <a:rPr lang="en-US" sz="2000" dirty="0" err="1"/>
              <a:t>quis</a:t>
            </a:r>
            <a:r>
              <a:rPr lang="en-US" sz="2000" dirty="0"/>
              <a:t> </a:t>
            </a:r>
            <a:r>
              <a:rPr lang="en-US" sz="2000" dirty="0" err="1"/>
              <a:t>ornare</a:t>
            </a:r>
            <a:r>
              <a:rPr lang="en-US" sz="2000" dirty="0"/>
              <a:t> </a:t>
            </a:r>
            <a:r>
              <a:rPr lang="en-US" sz="2000" dirty="0" err="1"/>
              <a:t>velit</a:t>
            </a:r>
            <a:r>
              <a:rPr lang="en-US" sz="2000" dirty="0"/>
              <a:t> </a:t>
            </a:r>
            <a:r>
              <a:rPr lang="en-US" sz="2000" dirty="0" err="1"/>
              <a:t>aliquam</a:t>
            </a:r>
            <a:r>
              <a:rPr lang="en-US" sz="2000" dirty="0"/>
              <a:t>. </a:t>
            </a:r>
            <a:r>
              <a:rPr lang="en-US" sz="2000" dirty="0" err="1" smtClean="0"/>
              <a:t>Fusce</a:t>
            </a:r>
            <a:r>
              <a:rPr lang="en-US" sz="2000" dirty="0" smtClean="0"/>
              <a:t> </a:t>
            </a:r>
            <a:r>
              <a:rPr lang="en-US" sz="2000" dirty="0" err="1" smtClean="0"/>
              <a:t>quis</a:t>
            </a:r>
            <a:r>
              <a:rPr lang="en-US" sz="2000" dirty="0" smtClean="0"/>
              <a:t> </a:t>
            </a:r>
            <a:r>
              <a:rPr lang="en-US" sz="2000" dirty="0" err="1"/>
              <a:t>nulla</a:t>
            </a:r>
            <a:r>
              <a:rPr lang="en-US" sz="2000" dirty="0"/>
              <a:t> sit </a:t>
            </a:r>
            <a:r>
              <a:rPr lang="en-US" sz="2000" dirty="0" err="1"/>
              <a:t>amet</a:t>
            </a:r>
            <a:r>
              <a:rPr lang="en-US" sz="2000" dirty="0"/>
              <a:t> </a:t>
            </a:r>
            <a:r>
              <a:rPr lang="en-US" sz="2000" dirty="0" err="1"/>
              <a:t>rutrum</a:t>
            </a:r>
            <a:r>
              <a:rPr lang="en-US" sz="2000" dirty="0"/>
              <a:t>. </a:t>
            </a:r>
            <a:r>
              <a:rPr lang="en-US" sz="2000" dirty="0" err="1"/>
              <a:t>Mauris</a:t>
            </a:r>
            <a:r>
              <a:rPr lang="en-US" sz="2000" dirty="0"/>
              <a:t> </a:t>
            </a:r>
            <a:r>
              <a:rPr lang="en-US" sz="2000" dirty="0" err="1"/>
              <a:t>sed</a:t>
            </a:r>
            <a:r>
              <a:rPr lang="en-US" sz="2000" dirty="0"/>
              <a:t> </a:t>
            </a:r>
            <a:r>
              <a:rPr lang="en-US" sz="2000" dirty="0" err="1"/>
              <a:t>nisl</a:t>
            </a:r>
            <a:r>
              <a:rPr lang="en-US" sz="2000" dirty="0"/>
              <a:t> </a:t>
            </a:r>
            <a:r>
              <a:rPr lang="en-US" sz="2000" dirty="0" err="1"/>
              <a:t>elit</a:t>
            </a:r>
            <a:r>
              <a:rPr lang="en-US" sz="2000" dirty="0"/>
              <a:t>. </a:t>
            </a:r>
            <a:r>
              <a:rPr lang="en-US" sz="2000" dirty="0" err="1"/>
              <a:t>Quisque</a:t>
            </a:r>
            <a:r>
              <a:rPr lang="en-US" sz="2000" dirty="0"/>
              <a:t> ac quam vitae </a:t>
            </a:r>
            <a:r>
              <a:rPr lang="en-US" sz="2000" dirty="0" err="1"/>
              <a:t>nulla</a:t>
            </a:r>
            <a:r>
              <a:rPr lang="en-US" sz="2000" dirty="0"/>
              <a:t> </a:t>
            </a:r>
            <a:r>
              <a:rPr lang="en-US" sz="2000" dirty="0" err="1"/>
              <a:t>lobortis</a:t>
            </a:r>
            <a:r>
              <a:rPr lang="en-US" sz="2000" dirty="0"/>
              <a:t> </a:t>
            </a:r>
            <a:r>
              <a:rPr lang="en-US" sz="2000" dirty="0" err="1"/>
              <a:t>mattis</a:t>
            </a:r>
            <a:r>
              <a:rPr lang="en-US" sz="2000" dirty="0"/>
              <a:t> non sit </a:t>
            </a:r>
            <a:r>
              <a:rPr lang="en-US" sz="2000" dirty="0" err="1"/>
              <a:t>amet</a:t>
            </a:r>
            <a:r>
              <a:rPr lang="en-US" sz="2000" dirty="0"/>
              <a:t> </a:t>
            </a:r>
            <a:r>
              <a:rPr lang="en-US" sz="2000" dirty="0" err="1"/>
              <a:t>velit</a:t>
            </a:r>
            <a:r>
              <a:rPr lang="en-US" sz="2000" dirty="0"/>
              <a:t>. </a:t>
            </a:r>
            <a:r>
              <a:rPr lang="en-US" sz="2000" dirty="0" err="1"/>
              <a:t>Donec</a:t>
            </a:r>
            <a:r>
              <a:rPr lang="en-US" sz="2000" dirty="0"/>
              <a:t> </a:t>
            </a:r>
            <a:r>
              <a:rPr lang="en-US" sz="2000" dirty="0" err="1"/>
              <a:t>nec</a:t>
            </a:r>
            <a:r>
              <a:rPr lang="en-US" sz="2000" dirty="0"/>
              <a:t> magna </a:t>
            </a:r>
            <a:r>
              <a:rPr lang="en-US" sz="2000" dirty="0" err="1"/>
              <a:t>viverra</a:t>
            </a:r>
            <a:r>
              <a:rPr lang="en-US" sz="2000" dirty="0"/>
              <a:t>, tempus dolor vitae, </a:t>
            </a:r>
            <a:r>
              <a:rPr lang="en-US" sz="2000" dirty="0" err="1"/>
              <a:t>sagittis</a:t>
            </a:r>
            <a:r>
              <a:rPr lang="en-US" sz="2000" dirty="0"/>
              <a:t> diam. </a:t>
            </a:r>
            <a:r>
              <a:rPr lang="en-US" sz="2000" dirty="0" err="1"/>
              <a:t>Duis</a:t>
            </a:r>
            <a:r>
              <a:rPr lang="en-US" sz="2000" dirty="0"/>
              <a:t> </a:t>
            </a:r>
            <a:r>
              <a:rPr lang="en-US" sz="2000" dirty="0" err="1"/>
              <a:t>vehicula</a:t>
            </a:r>
            <a:r>
              <a:rPr lang="en-US" sz="2000" dirty="0"/>
              <a:t>, </a:t>
            </a:r>
            <a:r>
              <a:rPr lang="en-US" sz="2000" dirty="0" err="1"/>
              <a:t>turpis</a:t>
            </a:r>
            <a:r>
              <a:rPr lang="en-US" sz="2000" dirty="0"/>
              <a:t> vitae </a:t>
            </a:r>
            <a:r>
              <a:rPr lang="en-US" sz="2000" dirty="0" err="1"/>
              <a:t>bibendum</a:t>
            </a:r>
            <a:r>
              <a:rPr lang="en-US" sz="2000" dirty="0"/>
              <a:t> </a:t>
            </a:r>
            <a:r>
              <a:rPr lang="en-US" sz="2000" dirty="0" err="1"/>
              <a:t>ornare</a:t>
            </a:r>
            <a:r>
              <a:rPr lang="en-US" sz="2000" dirty="0"/>
              <a:t>, </a:t>
            </a:r>
            <a:r>
              <a:rPr lang="en-US" sz="2000" dirty="0" err="1"/>
              <a:t>libero</a:t>
            </a:r>
            <a:r>
              <a:rPr lang="en-US" sz="2000" dirty="0"/>
              <a:t> </a:t>
            </a:r>
            <a:r>
              <a:rPr lang="en-US" sz="2000" dirty="0" err="1"/>
              <a:t>metus</a:t>
            </a:r>
            <a:r>
              <a:rPr lang="en-US" sz="2000" dirty="0"/>
              <a:t> </a:t>
            </a:r>
            <a:r>
              <a:rPr lang="en-US" sz="2000" dirty="0" err="1"/>
              <a:t>pulvinar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, at </a:t>
            </a:r>
            <a:r>
              <a:rPr lang="en-US" sz="2000" dirty="0" err="1"/>
              <a:t>eleifend</a:t>
            </a:r>
            <a:r>
              <a:rPr lang="en-US" sz="2000" dirty="0"/>
              <a:t> </a:t>
            </a:r>
            <a:r>
              <a:rPr lang="en-US" sz="2000" dirty="0" err="1"/>
              <a:t>leo</a:t>
            </a:r>
            <a:r>
              <a:rPr lang="en-US" sz="2000" dirty="0"/>
              <a:t> </a:t>
            </a:r>
            <a:r>
              <a:rPr lang="en-US" sz="2000" dirty="0" err="1"/>
              <a:t>orci</a:t>
            </a:r>
            <a:r>
              <a:rPr lang="en-US" sz="2000" dirty="0"/>
              <a:t> </a:t>
            </a:r>
            <a:r>
              <a:rPr lang="en-US" sz="2000" dirty="0" err="1"/>
              <a:t>vel</a:t>
            </a:r>
            <a:r>
              <a:rPr lang="en-US" sz="2000" dirty="0"/>
              <a:t> </a:t>
            </a:r>
            <a:r>
              <a:rPr lang="en-US" sz="2000" dirty="0" err="1"/>
              <a:t>sapien</a:t>
            </a:r>
            <a:r>
              <a:rPr lang="en-US" sz="2000" dirty="0"/>
              <a:t>. </a:t>
            </a:r>
            <a:r>
              <a:rPr lang="en-US" sz="2000" dirty="0" err="1"/>
              <a:t>Aenean</a:t>
            </a:r>
            <a:r>
              <a:rPr lang="en-US" sz="2000" dirty="0"/>
              <a:t> </a:t>
            </a:r>
            <a:r>
              <a:rPr lang="en-US" sz="2000" dirty="0" err="1"/>
              <a:t>elementum</a:t>
            </a:r>
            <a:r>
              <a:rPr lang="en-US" sz="2000" dirty="0"/>
              <a:t> </a:t>
            </a:r>
            <a:r>
              <a:rPr lang="en-US" sz="2000" dirty="0" err="1"/>
              <a:t>feugiat</a:t>
            </a:r>
            <a:r>
              <a:rPr lang="en-US" sz="2000" dirty="0"/>
              <a:t> </a:t>
            </a:r>
            <a:r>
              <a:rPr lang="en-US" sz="2000" dirty="0" err="1"/>
              <a:t>rhoncus</a:t>
            </a:r>
            <a:r>
              <a:rPr lang="en-US" sz="2000" dirty="0"/>
              <a:t>. </a:t>
            </a:r>
            <a:r>
              <a:rPr lang="en-US" sz="2000" dirty="0" err="1"/>
              <a:t>Phasellus</a:t>
            </a:r>
            <a:r>
              <a:rPr lang="en-US" sz="2000" dirty="0"/>
              <a:t> </a:t>
            </a:r>
            <a:r>
              <a:rPr lang="en-US" sz="2000" dirty="0" err="1"/>
              <a:t>aliquet</a:t>
            </a:r>
            <a:r>
              <a:rPr lang="en-US" sz="2000" dirty="0"/>
              <a:t> </a:t>
            </a:r>
            <a:r>
              <a:rPr lang="en-US" sz="2000" dirty="0" err="1"/>
              <a:t>elementum</a:t>
            </a:r>
            <a:r>
              <a:rPr lang="en-US" sz="2000" dirty="0"/>
              <a:t> dui in </a:t>
            </a:r>
            <a:r>
              <a:rPr lang="en-US" sz="2000" dirty="0" err="1"/>
              <a:t>suscipit</a:t>
            </a:r>
            <a:r>
              <a:rPr lang="en-US" sz="2000" dirty="0"/>
              <a:t>. </a:t>
            </a:r>
            <a:r>
              <a:rPr lang="en-US" sz="2000" dirty="0" err="1"/>
              <a:t>Nullam</a:t>
            </a:r>
            <a:r>
              <a:rPr lang="en-US" sz="2000" dirty="0"/>
              <a:t> </a:t>
            </a:r>
            <a:r>
              <a:rPr lang="en-US" sz="2000" dirty="0" err="1"/>
              <a:t>accumsan</a:t>
            </a:r>
            <a:r>
              <a:rPr lang="en-US" sz="2000" dirty="0"/>
              <a:t> a ante et </a:t>
            </a:r>
            <a:r>
              <a:rPr lang="en-US" sz="2000" dirty="0" err="1"/>
              <a:t>pellentesque</a:t>
            </a:r>
            <a:r>
              <a:rPr lang="en-US" sz="2000" dirty="0"/>
              <a:t>. Maecenas </a:t>
            </a:r>
            <a:r>
              <a:rPr lang="en-US" sz="2000" dirty="0" err="1"/>
              <a:t>eget</a:t>
            </a:r>
            <a:r>
              <a:rPr lang="en-US" sz="2000" dirty="0"/>
              <a:t> </a:t>
            </a:r>
            <a:r>
              <a:rPr lang="en-US" sz="2000" dirty="0" err="1"/>
              <a:t>massa</a:t>
            </a:r>
            <a:r>
              <a:rPr lang="en-US" sz="2000" dirty="0"/>
              <a:t> </a:t>
            </a:r>
            <a:r>
              <a:rPr lang="en-US" sz="2000" dirty="0" err="1"/>
              <a:t>eleifend</a:t>
            </a:r>
            <a:r>
              <a:rPr lang="en-US" sz="2000" dirty="0"/>
              <a:t>, </a:t>
            </a:r>
            <a:r>
              <a:rPr lang="en-US" sz="2000" dirty="0" err="1"/>
              <a:t>auctor</a:t>
            </a:r>
            <a:r>
              <a:rPr lang="en-US" sz="2000" dirty="0"/>
              <a:t> </a:t>
            </a:r>
            <a:r>
              <a:rPr lang="en-US" sz="2000" dirty="0" err="1"/>
              <a:t>felis</a:t>
            </a:r>
            <a:r>
              <a:rPr lang="en-US" sz="2000" dirty="0"/>
              <a:t> id, </a:t>
            </a:r>
            <a:r>
              <a:rPr lang="en-US" sz="2000" dirty="0" err="1"/>
              <a:t>pretium</a:t>
            </a:r>
            <a:r>
              <a:rPr lang="en-US" sz="2000" dirty="0"/>
              <a:t> </a:t>
            </a:r>
            <a:r>
              <a:rPr lang="en-US" sz="2000" dirty="0" err="1"/>
              <a:t>mauris</a:t>
            </a:r>
            <a:r>
              <a:rPr lang="en-US" sz="2000" dirty="0"/>
              <a:t>. </a:t>
            </a:r>
            <a:r>
              <a:rPr lang="en-US" sz="2000" dirty="0" err="1"/>
              <a:t>Quisque</a:t>
            </a:r>
            <a:r>
              <a:rPr lang="en-US" sz="2000" dirty="0"/>
              <a:t> </a:t>
            </a:r>
            <a:r>
              <a:rPr lang="en-US" sz="2000" dirty="0" err="1"/>
              <a:t>porta</a:t>
            </a:r>
            <a:r>
              <a:rPr lang="en-US" sz="2000" dirty="0"/>
              <a:t> </a:t>
            </a:r>
            <a:r>
              <a:rPr lang="en-US" sz="2000" dirty="0" err="1"/>
              <a:t>neque</a:t>
            </a:r>
            <a:r>
              <a:rPr lang="en-US" sz="2000" dirty="0"/>
              <a:t> in nisi </a:t>
            </a:r>
            <a:r>
              <a:rPr lang="en-US" sz="2000" dirty="0" err="1"/>
              <a:t>pulvinar</a:t>
            </a:r>
            <a:r>
              <a:rPr lang="en-US" sz="2000" dirty="0"/>
              <a:t> </a:t>
            </a:r>
            <a:r>
              <a:rPr lang="en-US" sz="2000" dirty="0" err="1"/>
              <a:t>vehicula</a:t>
            </a:r>
            <a:r>
              <a:rPr lang="en-US" sz="2000" dirty="0"/>
              <a:t>. </a:t>
            </a:r>
            <a:r>
              <a:rPr lang="en-US" sz="2000" dirty="0" err="1"/>
              <a:t>Vestibulum</a:t>
            </a:r>
            <a:r>
              <a:rPr lang="en-US" sz="2000" dirty="0"/>
              <a:t> </a:t>
            </a:r>
            <a:r>
              <a:rPr lang="en-US" sz="2000" dirty="0" err="1"/>
              <a:t>quis</a:t>
            </a:r>
            <a:r>
              <a:rPr lang="en-US" sz="2000" dirty="0"/>
              <a:t> </a:t>
            </a:r>
            <a:r>
              <a:rPr lang="en-US" sz="2000" dirty="0" err="1"/>
              <a:t>neque</a:t>
            </a:r>
            <a:r>
              <a:rPr lang="en-US" sz="2000" dirty="0"/>
              <a:t> </a:t>
            </a:r>
            <a:r>
              <a:rPr lang="en-US" sz="2000" dirty="0" err="1"/>
              <a:t>nulla</a:t>
            </a:r>
            <a:r>
              <a:rPr lang="en-US" sz="2000" dirty="0"/>
              <a:t>. </a:t>
            </a:r>
            <a:r>
              <a:rPr lang="en-US" sz="2000" dirty="0" err="1"/>
              <a:t>Aliquam</a:t>
            </a:r>
            <a:r>
              <a:rPr lang="en-US" sz="2000" dirty="0"/>
              <a:t> et </a:t>
            </a:r>
            <a:r>
              <a:rPr lang="en-US" sz="2000" dirty="0" err="1"/>
              <a:t>eros</a:t>
            </a:r>
            <a:r>
              <a:rPr lang="en-US" sz="2000" dirty="0"/>
              <a:t> vitae </a:t>
            </a:r>
            <a:r>
              <a:rPr lang="en-US" sz="2000" dirty="0" err="1"/>
              <a:t>erat</a:t>
            </a:r>
            <a:r>
              <a:rPr lang="en-US" sz="2000" dirty="0"/>
              <a:t> </a:t>
            </a:r>
            <a:r>
              <a:rPr lang="en-US" sz="2000" dirty="0" err="1"/>
              <a:t>euismod</a:t>
            </a:r>
            <a:r>
              <a:rPr lang="en-US" sz="2000" dirty="0"/>
              <a:t> </a:t>
            </a:r>
            <a:r>
              <a:rPr lang="en-US" sz="2000" dirty="0" err="1"/>
              <a:t>ornare</a:t>
            </a:r>
            <a:r>
              <a:rPr lang="en-US" sz="2000" dirty="0"/>
              <a:t>. Nam </a:t>
            </a:r>
            <a:r>
              <a:rPr lang="en-US" sz="2000" dirty="0" err="1"/>
              <a:t>tincidunt</a:t>
            </a:r>
            <a:r>
              <a:rPr lang="en-US" sz="2000" dirty="0"/>
              <a:t> </a:t>
            </a:r>
            <a:r>
              <a:rPr lang="en-US" sz="2000" dirty="0" err="1"/>
              <a:t>aliquam</a:t>
            </a:r>
            <a:r>
              <a:rPr lang="en-US" sz="2000" dirty="0"/>
              <a:t> </a:t>
            </a:r>
            <a:r>
              <a:rPr lang="en-US" sz="2000" dirty="0" err="1"/>
              <a:t>blandit</a:t>
            </a:r>
            <a:r>
              <a:rPr lang="en-US" sz="2000" dirty="0"/>
              <a:t>.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fr-FR" sz="2000" dirty="0" err="1"/>
              <a:t>Aliquam</a:t>
            </a:r>
            <a:r>
              <a:rPr lang="fr-FR" sz="2000" dirty="0"/>
              <a:t> ut </a:t>
            </a:r>
            <a:r>
              <a:rPr lang="fr-FR" sz="2000" dirty="0" err="1"/>
              <a:t>sem</a:t>
            </a:r>
            <a:r>
              <a:rPr lang="fr-FR" sz="2000" dirty="0"/>
              <a:t> </a:t>
            </a:r>
            <a:r>
              <a:rPr lang="fr-FR" sz="2000" dirty="0" err="1"/>
              <a:t>ac</a:t>
            </a:r>
            <a:r>
              <a:rPr lang="fr-FR" sz="2000" dirty="0"/>
              <a:t> massa </a:t>
            </a:r>
            <a:r>
              <a:rPr lang="fr-FR" sz="2000" dirty="0" err="1"/>
              <a:t>auctor</a:t>
            </a:r>
            <a:r>
              <a:rPr lang="fr-FR" sz="2000" dirty="0"/>
              <a:t> </a:t>
            </a:r>
            <a:r>
              <a:rPr lang="fr-FR" sz="2000" dirty="0" err="1"/>
              <a:t>auctor</a:t>
            </a:r>
            <a:r>
              <a:rPr lang="fr-FR" sz="2000" dirty="0"/>
              <a:t>. Sed </a:t>
            </a:r>
            <a:r>
              <a:rPr lang="fr-FR" sz="2000" dirty="0" err="1"/>
              <a:t>dapibus</a:t>
            </a:r>
            <a:r>
              <a:rPr lang="fr-FR" sz="2000" dirty="0"/>
              <a:t> </a:t>
            </a:r>
            <a:r>
              <a:rPr lang="fr-FR" sz="2000" dirty="0" err="1"/>
              <a:t>gravida</a:t>
            </a:r>
            <a:r>
              <a:rPr lang="fr-FR" sz="2000" dirty="0"/>
              <a:t> </a:t>
            </a:r>
            <a:r>
              <a:rPr lang="fr-FR" sz="2000" dirty="0" err="1"/>
              <a:t>justo</a:t>
            </a:r>
            <a:r>
              <a:rPr lang="fr-FR" sz="2000" dirty="0"/>
              <a:t>, </a:t>
            </a:r>
            <a:r>
              <a:rPr lang="fr-FR" sz="2000" dirty="0" err="1"/>
              <a:t>laoreet</a:t>
            </a:r>
            <a:r>
              <a:rPr lang="fr-FR" sz="2000" dirty="0"/>
              <a:t> </a:t>
            </a:r>
            <a:r>
              <a:rPr lang="fr-FR" sz="2000" dirty="0" err="1"/>
              <a:t>placerat</a:t>
            </a:r>
            <a:r>
              <a:rPr lang="fr-FR" sz="2000" dirty="0"/>
              <a:t> </a:t>
            </a:r>
            <a:r>
              <a:rPr lang="fr-FR" sz="2000" dirty="0" err="1"/>
              <a:t>sem</a:t>
            </a:r>
            <a:r>
              <a:rPr lang="fr-FR" sz="2000" dirty="0"/>
              <a:t> </a:t>
            </a:r>
            <a:r>
              <a:rPr lang="fr-FR" sz="2000" dirty="0" err="1"/>
              <a:t>dapibus</a:t>
            </a:r>
            <a:r>
              <a:rPr lang="fr-FR" sz="2000" dirty="0"/>
              <a:t> </a:t>
            </a:r>
            <a:r>
              <a:rPr lang="fr-FR" sz="2000" dirty="0" err="1"/>
              <a:t>sit</a:t>
            </a:r>
            <a:r>
              <a:rPr lang="fr-FR" sz="2000" dirty="0"/>
              <a:t> </a:t>
            </a:r>
            <a:r>
              <a:rPr lang="fr-FR" sz="2000" dirty="0" err="1"/>
              <a:t>amet</a:t>
            </a:r>
            <a:r>
              <a:rPr lang="fr-FR" sz="2000" dirty="0"/>
              <a:t>. </a:t>
            </a:r>
            <a:r>
              <a:rPr lang="fr-FR" sz="2000" dirty="0" err="1"/>
              <a:t>Pellentesque</a:t>
            </a:r>
            <a:r>
              <a:rPr lang="fr-FR" sz="2000" dirty="0"/>
              <a:t> </a:t>
            </a:r>
            <a:r>
              <a:rPr lang="fr-FR" sz="2000" dirty="0" err="1"/>
              <a:t>posuere</a:t>
            </a:r>
            <a:r>
              <a:rPr lang="fr-FR" sz="2000" dirty="0"/>
              <a:t> </a:t>
            </a:r>
            <a:r>
              <a:rPr lang="fr-FR" sz="2000" dirty="0" err="1"/>
              <a:t>accumsan</a:t>
            </a:r>
            <a:r>
              <a:rPr lang="fr-FR" sz="2000" dirty="0"/>
              <a:t> </a:t>
            </a:r>
            <a:r>
              <a:rPr lang="fr-FR" sz="2000" dirty="0" err="1"/>
              <a:t>augue</a:t>
            </a:r>
            <a:r>
              <a:rPr lang="fr-FR" sz="2000" dirty="0"/>
              <a:t> et </a:t>
            </a:r>
            <a:r>
              <a:rPr lang="fr-FR" sz="2000" dirty="0" err="1"/>
              <a:t>auctor</a:t>
            </a:r>
            <a:r>
              <a:rPr lang="fr-FR" sz="2000" dirty="0"/>
              <a:t>. </a:t>
            </a:r>
            <a:r>
              <a:rPr lang="fr-FR" sz="2000" dirty="0" err="1"/>
              <a:t>Nulla</a:t>
            </a:r>
            <a:r>
              <a:rPr lang="fr-FR" sz="2000" dirty="0"/>
              <a:t> </a:t>
            </a:r>
            <a:r>
              <a:rPr lang="fr-FR" sz="2000" dirty="0" err="1"/>
              <a:t>sit</a:t>
            </a:r>
            <a:r>
              <a:rPr lang="fr-FR" sz="2000" dirty="0"/>
              <a:t> </a:t>
            </a:r>
            <a:r>
              <a:rPr lang="fr-FR" sz="2000" dirty="0" err="1"/>
              <a:t>amet</a:t>
            </a:r>
            <a:r>
              <a:rPr lang="fr-FR" sz="2000" dirty="0"/>
              <a:t> </a:t>
            </a:r>
            <a:r>
              <a:rPr lang="fr-FR" sz="2000" dirty="0" err="1"/>
              <a:t>euismod</a:t>
            </a:r>
            <a:r>
              <a:rPr lang="fr-FR" sz="2000" dirty="0"/>
              <a:t> </a:t>
            </a:r>
            <a:r>
              <a:rPr lang="fr-FR" sz="2000" dirty="0" err="1"/>
              <a:t>dui</a:t>
            </a:r>
            <a:r>
              <a:rPr lang="fr-FR" sz="2000" dirty="0"/>
              <a:t>. </a:t>
            </a:r>
            <a:r>
              <a:rPr lang="fr-FR" sz="2000" dirty="0" err="1"/>
              <a:t>Vestibulum</a:t>
            </a:r>
            <a:r>
              <a:rPr lang="fr-FR" sz="2000" dirty="0"/>
              <a:t> </a:t>
            </a:r>
            <a:r>
              <a:rPr lang="fr-FR" sz="2000" dirty="0" err="1"/>
              <a:t>sodales</a:t>
            </a:r>
            <a:r>
              <a:rPr lang="fr-FR" sz="2000" dirty="0"/>
              <a:t> eu est </a:t>
            </a:r>
            <a:r>
              <a:rPr lang="fr-FR" sz="2000" dirty="0" err="1"/>
              <a:t>aliquet</a:t>
            </a:r>
            <a:r>
              <a:rPr lang="fr-FR" sz="2000" dirty="0"/>
              <a:t> </a:t>
            </a:r>
            <a:r>
              <a:rPr lang="fr-FR" sz="2000" dirty="0" err="1"/>
              <a:t>viverra</a:t>
            </a:r>
            <a:r>
              <a:rPr lang="fr-FR" sz="2000" dirty="0"/>
              <a:t>. </a:t>
            </a:r>
            <a:r>
              <a:rPr lang="fr-FR" sz="2000" dirty="0" err="1"/>
              <a:t>Morbi</a:t>
            </a:r>
            <a:r>
              <a:rPr lang="fr-FR" sz="2000" dirty="0"/>
              <a:t> vitae </a:t>
            </a:r>
            <a:r>
              <a:rPr lang="fr-FR" sz="2000" dirty="0" err="1"/>
              <a:t>finibus</a:t>
            </a:r>
            <a:r>
              <a:rPr lang="fr-FR" sz="2000" dirty="0"/>
              <a:t> </a:t>
            </a:r>
            <a:r>
              <a:rPr lang="fr-FR" sz="2000" dirty="0" err="1"/>
              <a:t>velit</a:t>
            </a:r>
            <a:r>
              <a:rPr lang="fr-FR" sz="2000" dirty="0"/>
              <a:t>. </a:t>
            </a:r>
            <a:r>
              <a:rPr lang="fr-FR" sz="2000" dirty="0" err="1"/>
              <a:t>Etiam</a:t>
            </a:r>
            <a:r>
              <a:rPr lang="fr-FR" sz="2000" dirty="0"/>
              <a:t> </a:t>
            </a:r>
            <a:r>
              <a:rPr lang="fr-FR" sz="2000" dirty="0" err="1"/>
              <a:t>sit</a:t>
            </a:r>
            <a:r>
              <a:rPr lang="fr-FR" sz="2000" dirty="0"/>
              <a:t> </a:t>
            </a:r>
            <a:r>
              <a:rPr lang="fr-FR" sz="2000" dirty="0" err="1"/>
              <a:t>amet</a:t>
            </a:r>
            <a:r>
              <a:rPr lang="fr-FR" sz="2000" dirty="0"/>
              <a:t> </a:t>
            </a:r>
            <a:r>
              <a:rPr lang="fr-FR" sz="2000" dirty="0" err="1"/>
              <a:t>rhoncus</a:t>
            </a:r>
            <a:r>
              <a:rPr lang="fr-FR" sz="2000" dirty="0"/>
              <a:t> </a:t>
            </a:r>
            <a:r>
              <a:rPr lang="fr-FR" sz="2000" dirty="0" err="1"/>
              <a:t>nulla</a:t>
            </a:r>
            <a:r>
              <a:rPr lang="fr-FR" sz="2000" dirty="0"/>
              <a:t>, id </a:t>
            </a:r>
            <a:r>
              <a:rPr lang="fr-FR" sz="2000" dirty="0" err="1"/>
              <a:t>volutpat</a:t>
            </a:r>
            <a:r>
              <a:rPr lang="fr-FR" sz="2000" dirty="0"/>
              <a:t> </a:t>
            </a:r>
            <a:r>
              <a:rPr lang="fr-FR" sz="2000" dirty="0" err="1"/>
              <a:t>eros</a:t>
            </a:r>
            <a:r>
              <a:rPr lang="fr-FR" sz="2000" dirty="0"/>
              <a:t>. </a:t>
            </a:r>
            <a:r>
              <a:rPr lang="fr-FR" sz="2000" dirty="0" err="1"/>
              <a:t>Fusce</a:t>
            </a:r>
            <a:r>
              <a:rPr lang="fr-FR" sz="2000" dirty="0"/>
              <a:t> </a:t>
            </a:r>
            <a:r>
              <a:rPr lang="fr-FR" sz="2000" dirty="0" err="1"/>
              <a:t>nulla</a:t>
            </a:r>
            <a:r>
              <a:rPr lang="fr-FR" sz="2000" dirty="0"/>
              <a:t> erat, </a:t>
            </a:r>
            <a:r>
              <a:rPr lang="fr-FR" sz="2000" dirty="0" err="1"/>
              <a:t>ultricies</a:t>
            </a:r>
            <a:r>
              <a:rPr lang="fr-FR" sz="2000" dirty="0"/>
              <a:t> vitae </a:t>
            </a:r>
            <a:r>
              <a:rPr lang="fr-FR" sz="2000" dirty="0" err="1"/>
              <a:t>pharetra</a:t>
            </a:r>
            <a:r>
              <a:rPr lang="fr-FR" sz="2000" dirty="0"/>
              <a:t> </a:t>
            </a:r>
            <a:r>
              <a:rPr lang="fr-FR" sz="2000" dirty="0" err="1"/>
              <a:t>at</a:t>
            </a:r>
            <a:r>
              <a:rPr lang="fr-FR" sz="2000" dirty="0"/>
              <a:t>, </a:t>
            </a:r>
            <a:r>
              <a:rPr lang="fr-FR" sz="2000" dirty="0" err="1"/>
              <a:t>sagittis</a:t>
            </a:r>
            <a:r>
              <a:rPr lang="fr-FR" sz="2000" dirty="0"/>
              <a:t> vitae </a:t>
            </a:r>
            <a:r>
              <a:rPr lang="fr-FR" sz="2000" dirty="0" err="1"/>
              <a:t>nibh</a:t>
            </a:r>
            <a:r>
              <a:rPr lang="fr-FR" sz="2000" dirty="0"/>
              <a:t>. </a:t>
            </a:r>
            <a:r>
              <a:rPr lang="fr-FR" sz="2000" dirty="0" err="1"/>
              <a:t>Etiam</a:t>
            </a:r>
            <a:r>
              <a:rPr lang="fr-FR" sz="2000" dirty="0"/>
              <a:t> </a:t>
            </a:r>
            <a:r>
              <a:rPr lang="fr-FR" sz="2000" dirty="0" err="1"/>
              <a:t>sollicitudin</a:t>
            </a:r>
            <a:r>
              <a:rPr lang="fr-FR" sz="2000" dirty="0"/>
              <a:t> est vitae </a:t>
            </a:r>
            <a:r>
              <a:rPr lang="fr-FR" sz="2000" dirty="0" err="1"/>
              <a:t>mauris</a:t>
            </a:r>
            <a:r>
              <a:rPr lang="fr-FR" sz="2000" dirty="0"/>
              <a:t> </a:t>
            </a:r>
            <a:r>
              <a:rPr lang="fr-FR" sz="2000" dirty="0" err="1"/>
              <a:t>egestas</a:t>
            </a:r>
            <a:r>
              <a:rPr lang="fr-FR" sz="2000" dirty="0"/>
              <a:t>, </a:t>
            </a:r>
            <a:r>
              <a:rPr lang="fr-FR" sz="2000" dirty="0" err="1"/>
              <a:t>at</a:t>
            </a:r>
            <a:r>
              <a:rPr lang="fr-FR" sz="2000" dirty="0"/>
              <a:t> </a:t>
            </a:r>
            <a:r>
              <a:rPr lang="fr-FR" sz="2000" dirty="0" err="1"/>
              <a:t>fringilla</a:t>
            </a:r>
            <a:r>
              <a:rPr lang="fr-FR" sz="2000" dirty="0"/>
              <a:t> </a:t>
            </a:r>
            <a:r>
              <a:rPr lang="fr-FR" sz="2000" dirty="0" err="1"/>
              <a:t>risus</a:t>
            </a:r>
            <a:r>
              <a:rPr lang="fr-FR" sz="2000" dirty="0"/>
              <a:t> </a:t>
            </a:r>
            <a:r>
              <a:rPr lang="fr-FR" sz="2000" dirty="0" err="1"/>
              <a:t>rutrum</a:t>
            </a:r>
            <a:r>
              <a:rPr lang="fr-FR" sz="2000" dirty="0"/>
              <a:t>. </a:t>
            </a:r>
            <a:r>
              <a:rPr lang="fr-FR" sz="2000" dirty="0" err="1"/>
              <a:t>Donec</a:t>
            </a:r>
            <a:r>
              <a:rPr lang="fr-FR" sz="2000" dirty="0"/>
              <a:t> </a:t>
            </a:r>
            <a:r>
              <a:rPr lang="fr-FR" sz="2000" dirty="0" err="1"/>
              <a:t>maximus</a:t>
            </a:r>
            <a:r>
              <a:rPr lang="fr-FR" sz="2000" dirty="0"/>
              <a:t> porta mi </a:t>
            </a:r>
            <a:r>
              <a:rPr lang="fr-FR" sz="2000" dirty="0" err="1"/>
              <a:t>quis</a:t>
            </a:r>
            <a:r>
              <a:rPr lang="fr-FR" sz="2000" dirty="0"/>
              <a:t> </a:t>
            </a:r>
            <a:r>
              <a:rPr lang="fr-FR" sz="2000" dirty="0" err="1"/>
              <a:t>tempor</a:t>
            </a:r>
            <a:r>
              <a:rPr lang="fr-FR" sz="2000" dirty="0"/>
              <a:t>. </a:t>
            </a:r>
            <a:r>
              <a:rPr lang="fr-FR" sz="2000" dirty="0" err="1"/>
              <a:t>Praesent</a:t>
            </a:r>
            <a:r>
              <a:rPr lang="fr-FR" sz="2000" dirty="0"/>
              <a:t> pretium, </a:t>
            </a:r>
            <a:r>
              <a:rPr lang="fr-FR" sz="2000" dirty="0" err="1"/>
              <a:t>risus</a:t>
            </a:r>
            <a:r>
              <a:rPr lang="fr-FR" sz="2000" dirty="0"/>
              <a:t> </a:t>
            </a:r>
            <a:r>
              <a:rPr lang="fr-FR" sz="2000" dirty="0" err="1"/>
              <a:t>vel</a:t>
            </a:r>
            <a:r>
              <a:rPr lang="fr-FR" sz="2000" dirty="0"/>
              <a:t> </a:t>
            </a:r>
            <a:r>
              <a:rPr lang="fr-FR" sz="2000" dirty="0" err="1"/>
              <a:t>ullamcorper</a:t>
            </a:r>
            <a:r>
              <a:rPr lang="fr-FR" sz="2000" dirty="0"/>
              <a:t> mollis, </a:t>
            </a:r>
            <a:r>
              <a:rPr lang="fr-FR" sz="2000" dirty="0" err="1"/>
              <a:t>nulla</a:t>
            </a:r>
            <a:r>
              <a:rPr lang="fr-FR" sz="2000" dirty="0"/>
              <a:t> est </a:t>
            </a:r>
            <a:r>
              <a:rPr lang="fr-FR" sz="2000" dirty="0" err="1"/>
              <a:t>facilisis</a:t>
            </a:r>
            <a:r>
              <a:rPr lang="fr-FR" sz="2000" dirty="0"/>
              <a:t> </a:t>
            </a:r>
            <a:r>
              <a:rPr lang="fr-FR" sz="2000" dirty="0" err="1"/>
              <a:t>neque</a:t>
            </a:r>
            <a:r>
              <a:rPr lang="fr-FR" sz="2000" dirty="0"/>
              <a:t>, </a:t>
            </a:r>
            <a:r>
              <a:rPr lang="fr-FR" sz="2000" dirty="0" err="1"/>
              <a:t>gravida</a:t>
            </a:r>
            <a:r>
              <a:rPr lang="fr-FR" sz="2000" dirty="0"/>
              <a:t> </a:t>
            </a:r>
            <a:r>
              <a:rPr lang="fr-FR" sz="2000" dirty="0" err="1"/>
              <a:t>gravida</a:t>
            </a:r>
            <a:r>
              <a:rPr lang="fr-FR" sz="2000" dirty="0"/>
              <a:t> </a:t>
            </a:r>
            <a:r>
              <a:rPr lang="fr-FR" sz="2000" dirty="0" err="1"/>
              <a:t>velit</a:t>
            </a:r>
            <a:r>
              <a:rPr lang="fr-FR" sz="2000" dirty="0"/>
              <a:t> </a:t>
            </a:r>
            <a:r>
              <a:rPr lang="fr-FR" sz="2000" dirty="0" err="1"/>
              <a:t>lorem</a:t>
            </a:r>
            <a:r>
              <a:rPr lang="fr-FR" sz="2000" dirty="0"/>
              <a:t> vitae </a:t>
            </a:r>
            <a:r>
              <a:rPr lang="fr-FR" sz="2000" dirty="0" err="1"/>
              <a:t>metus</a:t>
            </a:r>
            <a:r>
              <a:rPr lang="fr-FR" sz="2000" dirty="0"/>
              <a:t>. </a:t>
            </a:r>
            <a:r>
              <a:rPr lang="fr-FR" sz="2000" dirty="0" err="1"/>
              <a:t>Fusce</a:t>
            </a:r>
            <a:r>
              <a:rPr lang="fr-FR" sz="2000" dirty="0"/>
              <a:t> </a:t>
            </a:r>
            <a:r>
              <a:rPr lang="fr-FR" sz="2000" dirty="0" err="1"/>
              <a:t>laoreet</a:t>
            </a:r>
            <a:r>
              <a:rPr lang="fr-FR" sz="2000" dirty="0"/>
              <a:t> </a:t>
            </a:r>
            <a:r>
              <a:rPr lang="fr-FR" sz="2000" dirty="0" err="1"/>
              <a:t>eros</a:t>
            </a:r>
            <a:r>
              <a:rPr lang="fr-FR" sz="2000" dirty="0"/>
              <a:t> nec magna </a:t>
            </a:r>
            <a:r>
              <a:rPr lang="fr-FR" sz="2000" dirty="0" err="1"/>
              <a:t>iaculis</a:t>
            </a:r>
            <a:r>
              <a:rPr lang="fr-FR" sz="2000" dirty="0"/>
              <a:t>, </a:t>
            </a:r>
            <a:r>
              <a:rPr lang="fr-FR" sz="2000" dirty="0" err="1"/>
              <a:t>at</a:t>
            </a:r>
            <a:r>
              <a:rPr lang="fr-FR" sz="2000" dirty="0"/>
              <a:t> </a:t>
            </a:r>
            <a:r>
              <a:rPr lang="fr-FR" sz="2000" dirty="0" err="1"/>
              <a:t>aliquet</a:t>
            </a:r>
            <a:r>
              <a:rPr lang="fr-FR" sz="2000" dirty="0"/>
              <a:t> nunc mollis. </a:t>
            </a:r>
            <a:r>
              <a:rPr lang="fr-FR" sz="2000" dirty="0" err="1"/>
              <a:t>Fusce</a:t>
            </a:r>
            <a:r>
              <a:rPr lang="fr-FR" sz="2000" dirty="0"/>
              <a:t> </a:t>
            </a:r>
            <a:r>
              <a:rPr lang="fr-FR" sz="2000" dirty="0" err="1"/>
              <a:t>interdum</a:t>
            </a:r>
            <a:r>
              <a:rPr lang="fr-FR" sz="2000" dirty="0"/>
              <a:t> </a:t>
            </a:r>
            <a:r>
              <a:rPr lang="fr-FR" sz="2000" dirty="0" err="1"/>
              <a:t>ac</a:t>
            </a:r>
            <a:r>
              <a:rPr lang="fr-FR" sz="2000" dirty="0"/>
              <a:t> </a:t>
            </a:r>
            <a:r>
              <a:rPr lang="fr-FR" sz="2000" dirty="0" err="1"/>
              <a:t>lectus</a:t>
            </a:r>
            <a:r>
              <a:rPr lang="fr-FR" sz="2000" dirty="0"/>
              <a:t> </a:t>
            </a:r>
            <a:r>
              <a:rPr lang="fr-FR" sz="2000" dirty="0" err="1"/>
              <a:t>viverra</a:t>
            </a:r>
            <a:r>
              <a:rPr lang="fr-FR" sz="2000" dirty="0"/>
              <a:t> </a:t>
            </a:r>
            <a:r>
              <a:rPr lang="fr-FR" sz="2000" dirty="0" err="1"/>
              <a:t>eleifend</a:t>
            </a:r>
            <a:r>
              <a:rPr lang="fr-FR" sz="2000" dirty="0"/>
              <a:t>. </a:t>
            </a:r>
            <a:r>
              <a:rPr lang="fr-FR" sz="2000" dirty="0" err="1"/>
              <a:t>Etiam</a:t>
            </a:r>
            <a:r>
              <a:rPr lang="fr-FR" sz="2000" dirty="0"/>
              <a:t> </a:t>
            </a:r>
            <a:r>
              <a:rPr lang="fr-FR" sz="2000" dirty="0" err="1"/>
              <a:t>congue</a:t>
            </a:r>
            <a:r>
              <a:rPr lang="fr-FR" sz="2000" dirty="0"/>
              <a:t> </a:t>
            </a:r>
            <a:r>
              <a:rPr lang="fr-FR" sz="2000" dirty="0" err="1"/>
              <a:t>sagittis</a:t>
            </a:r>
            <a:r>
              <a:rPr lang="fr-FR" sz="2000" dirty="0"/>
              <a:t> massa</a:t>
            </a:r>
            <a:r>
              <a:rPr lang="fr-FR" sz="2000" dirty="0" smtClean="0"/>
              <a:t>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939342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91791" y="253033"/>
            <a:ext cx="9085342" cy="1071766"/>
          </a:xfrm>
          <a:prstGeom prst="rect">
            <a:avLst/>
          </a:prstGeom>
        </p:spPr>
        <p:txBody>
          <a:bodyPr vert="horz" lIns="104287" tIns="52144" rIns="104287" bIns="52144" rtlCol="0" anchor="ctr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600" dirty="0" err="1" smtClean="0">
                <a:solidFill>
                  <a:srgbClr val="AE070C"/>
                </a:solidFill>
              </a:rPr>
              <a:t>Maecenas</a:t>
            </a:r>
            <a:r>
              <a:rPr lang="sv-SE" sz="3600" dirty="0" smtClean="0">
                <a:solidFill>
                  <a:srgbClr val="AE070C"/>
                </a:solidFill>
              </a:rPr>
              <a:t> </a:t>
            </a:r>
            <a:r>
              <a:rPr lang="sv-SE" sz="3600" dirty="0" err="1" smtClean="0">
                <a:solidFill>
                  <a:srgbClr val="AE070C"/>
                </a:solidFill>
              </a:rPr>
              <a:t>facilisis</a:t>
            </a:r>
            <a:r>
              <a:rPr lang="sv-SE" sz="3600" dirty="0" smtClean="0">
                <a:solidFill>
                  <a:srgbClr val="AE070C"/>
                </a:solidFill>
              </a:rPr>
              <a:t> </a:t>
            </a:r>
            <a:r>
              <a:rPr lang="sv-SE" sz="3600" dirty="0" err="1" smtClean="0">
                <a:solidFill>
                  <a:srgbClr val="AE070C"/>
                </a:solidFill>
              </a:rPr>
              <a:t>lacus</a:t>
            </a:r>
            <a:endParaRPr lang="en-US" sz="3600" dirty="0">
              <a:solidFill>
                <a:srgbClr val="AE070C"/>
              </a:solidFill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591791" y="1516296"/>
            <a:ext cx="7521696" cy="5599309"/>
          </a:xfrm>
          <a:prstGeom prst="rect">
            <a:avLst/>
          </a:prstGeom>
        </p:spPr>
        <p:txBody>
          <a:bodyPr vert="horz" lIns="104287" tIns="52144" rIns="104287" bIns="52144" numCol="2" spcCol="288000" rtlCol="0">
            <a:noAutofit/>
          </a:bodyPr>
          <a:lstStyle>
            <a:lvl1pPr marL="391077" indent="-391077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334" indent="-32589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592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028" indent="-26071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465" indent="-260718" algn="l" defTabSz="521437" rtl="0" eaLnBrk="1" latinLnBrk="0" hangingPunct="1">
              <a:spcBef>
                <a:spcPct val="20000"/>
              </a:spcBef>
              <a:buFont typeface="Arial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 err="1"/>
              <a:t>Aliquam</a:t>
            </a:r>
            <a:r>
              <a:rPr lang="fr-FR" sz="1600" dirty="0"/>
              <a:t> ut </a:t>
            </a:r>
            <a:r>
              <a:rPr lang="fr-FR" sz="1600" dirty="0" err="1"/>
              <a:t>sem</a:t>
            </a:r>
            <a:r>
              <a:rPr lang="fr-FR" sz="1600" dirty="0"/>
              <a:t> </a:t>
            </a:r>
            <a:r>
              <a:rPr lang="fr-FR" sz="1600" dirty="0" err="1"/>
              <a:t>ac</a:t>
            </a:r>
            <a:r>
              <a:rPr lang="fr-FR" sz="1600" dirty="0"/>
              <a:t> massa </a:t>
            </a:r>
            <a:r>
              <a:rPr lang="fr-FR" sz="1600" dirty="0" err="1"/>
              <a:t>auctor</a:t>
            </a:r>
            <a:r>
              <a:rPr lang="fr-FR" sz="1600" dirty="0"/>
              <a:t> </a:t>
            </a:r>
            <a:r>
              <a:rPr lang="fr-FR" sz="1600" dirty="0" err="1"/>
              <a:t>auctor</a:t>
            </a:r>
            <a:r>
              <a:rPr lang="fr-FR" sz="1600" dirty="0"/>
              <a:t>. Sed </a:t>
            </a:r>
            <a:r>
              <a:rPr lang="fr-FR" sz="1600" dirty="0" err="1"/>
              <a:t>dapibus</a:t>
            </a:r>
            <a:r>
              <a:rPr lang="fr-FR" sz="1600" dirty="0"/>
              <a:t> </a:t>
            </a:r>
            <a:r>
              <a:rPr lang="fr-FR" sz="1600" dirty="0" err="1"/>
              <a:t>gravida</a:t>
            </a:r>
            <a:r>
              <a:rPr lang="fr-FR" sz="1600" dirty="0"/>
              <a:t> </a:t>
            </a:r>
            <a:r>
              <a:rPr lang="fr-FR" sz="1600" dirty="0" err="1"/>
              <a:t>justo</a:t>
            </a:r>
            <a:r>
              <a:rPr lang="fr-FR" sz="1600" dirty="0"/>
              <a:t>, </a:t>
            </a:r>
            <a:r>
              <a:rPr lang="fr-FR" sz="1600" dirty="0" err="1"/>
              <a:t>laoreet</a:t>
            </a:r>
            <a:r>
              <a:rPr lang="fr-FR" sz="1600" dirty="0"/>
              <a:t> </a:t>
            </a:r>
            <a:r>
              <a:rPr lang="fr-FR" sz="1600" dirty="0" err="1"/>
              <a:t>placerat</a:t>
            </a:r>
            <a:r>
              <a:rPr lang="fr-FR" sz="1600" dirty="0"/>
              <a:t> </a:t>
            </a:r>
            <a:r>
              <a:rPr lang="fr-FR" sz="1600" dirty="0" err="1"/>
              <a:t>sem</a:t>
            </a:r>
            <a:r>
              <a:rPr lang="fr-FR" sz="1600" dirty="0"/>
              <a:t> </a:t>
            </a:r>
            <a:r>
              <a:rPr lang="fr-FR" sz="1600" dirty="0" err="1"/>
              <a:t>dapibus</a:t>
            </a:r>
            <a:r>
              <a:rPr lang="fr-FR" sz="1600" dirty="0"/>
              <a:t> </a:t>
            </a:r>
            <a:r>
              <a:rPr lang="fr-FR" sz="1600" dirty="0" err="1"/>
              <a:t>sit</a:t>
            </a:r>
            <a:r>
              <a:rPr lang="fr-FR" sz="1600" dirty="0"/>
              <a:t> </a:t>
            </a:r>
            <a:r>
              <a:rPr lang="fr-FR" sz="1600" dirty="0" err="1"/>
              <a:t>amet</a:t>
            </a:r>
            <a:r>
              <a:rPr lang="fr-FR" sz="1600" dirty="0"/>
              <a:t>. </a:t>
            </a:r>
            <a:endParaRPr lang="fr-FR" sz="1600" dirty="0" smtClean="0"/>
          </a:p>
          <a:p>
            <a:r>
              <a:rPr lang="fr-FR" sz="1600" dirty="0" err="1" smtClean="0"/>
              <a:t>Pellentesque</a:t>
            </a:r>
            <a:r>
              <a:rPr lang="fr-FR" sz="1600" dirty="0" smtClean="0"/>
              <a:t> </a:t>
            </a:r>
            <a:r>
              <a:rPr lang="fr-FR" sz="1600" dirty="0" err="1"/>
              <a:t>posuere</a:t>
            </a:r>
            <a:r>
              <a:rPr lang="fr-FR" sz="1600" dirty="0"/>
              <a:t> </a:t>
            </a:r>
            <a:r>
              <a:rPr lang="fr-FR" sz="1600" dirty="0" err="1"/>
              <a:t>accumsan</a:t>
            </a:r>
            <a:r>
              <a:rPr lang="fr-FR" sz="1600" dirty="0"/>
              <a:t> </a:t>
            </a:r>
            <a:r>
              <a:rPr lang="fr-FR" sz="1600" dirty="0" err="1"/>
              <a:t>augue</a:t>
            </a:r>
            <a:r>
              <a:rPr lang="fr-FR" sz="1600" dirty="0"/>
              <a:t> et </a:t>
            </a:r>
            <a:r>
              <a:rPr lang="fr-FR" sz="1600" dirty="0" err="1"/>
              <a:t>auctor</a:t>
            </a:r>
            <a:r>
              <a:rPr lang="fr-FR" sz="1600" dirty="0"/>
              <a:t>. </a:t>
            </a:r>
            <a:r>
              <a:rPr lang="fr-FR" sz="1600" dirty="0" err="1"/>
              <a:t>Nulla</a:t>
            </a:r>
            <a:r>
              <a:rPr lang="fr-FR" sz="1600" dirty="0"/>
              <a:t> </a:t>
            </a:r>
            <a:r>
              <a:rPr lang="fr-FR" sz="1600" dirty="0" err="1"/>
              <a:t>sit</a:t>
            </a:r>
            <a:r>
              <a:rPr lang="fr-FR" sz="1600" dirty="0"/>
              <a:t> </a:t>
            </a:r>
            <a:r>
              <a:rPr lang="fr-FR" sz="1600" dirty="0" err="1"/>
              <a:t>amet</a:t>
            </a:r>
            <a:r>
              <a:rPr lang="fr-FR" sz="1600" dirty="0"/>
              <a:t> </a:t>
            </a:r>
            <a:r>
              <a:rPr lang="fr-FR" sz="1600" dirty="0" err="1"/>
              <a:t>euismod</a:t>
            </a:r>
            <a:r>
              <a:rPr lang="fr-FR" sz="1600" dirty="0"/>
              <a:t> </a:t>
            </a:r>
            <a:r>
              <a:rPr lang="fr-FR" sz="1600" dirty="0" err="1"/>
              <a:t>dui</a:t>
            </a:r>
            <a:r>
              <a:rPr lang="fr-FR" sz="1600" dirty="0"/>
              <a:t>. </a:t>
            </a:r>
            <a:r>
              <a:rPr lang="fr-FR" sz="1600" dirty="0" err="1"/>
              <a:t>Vestibulum</a:t>
            </a:r>
            <a:r>
              <a:rPr lang="fr-FR" sz="1600" dirty="0"/>
              <a:t> </a:t>
            </a:r>
            <a:r>
              <a:rPr lang="fr-FR" sz="1600" dirty="0" err="1"/>
              <a:t>sodales</a:t>
            </a:r>
            <a:r>
              <a:rPr lang="fr-FR" sz="1600" dirty="0"/>
              <a:t> eu est </a:t>
            </a:r>
            <a:r>
              <a:rPr lang="fr-FR" sz="1600" dirty="0" err="1"/>
              <a:t>aliquet</a:t>
            </a:r>
            <a:r>
              <a:rPr lang="fr-FR" sz="1600" dirty="0"/>
              <a:t> </a:t>
            </a:r>
            <a:r>
              <a:rPr lang="fr-FR" sz="1600" dirty="0" err="1"/>
              <a:t>viverra</a:t>
            </a:r>
            <a:r>
              <a:rPr lang="fr-FR" sz="1600" dirty="0"/>
              <a:t>. </a:t>
            </a:r>
            <a:r>
              <a:rPr lang="fr-FR" sz="1600" dirty="0" err="1"/>
              <a:t>Morbi</a:t>
            </a:r>
            <a:r>
              <a:rPr lang="fr-FR" sz="1600" dirty="0"/>
              <a:t> vitae </a:t>
            </a:r>
            <a:r>
              <a:rPr lang="fr-FR" sz="1600" dirty="0" err="1"/>
              <a:t>finibus</a:t>
            </a:r>
            <a:r>
              <a:rPr lang="fr-FR" sz="1600" dirty="0"/>
              <a:t> </a:t>
            </a:r>
            <a:r>
              <a:rPr lang="fr-FR" sz="1600" dirty="0" err="1"/>
              <a:t>velit</a:t>
            </a:r>
            <a:r>
              <a:rPr lang="fr-FR" sz="1600" dirty="0"/>
              <a:t>. </a:t>
            </a:r>
            <a:endParaRPr lang="fr-FR" sz="1600" dirty="0" smtClean="0"/>
          </a:p>
          <a:p>
            <a:r>
              <a:rPr lang="fr-FR" sz="1600" dirty="0" err="1" smtClean="0"/>
              <a:t>Etiam</a:t>
            </a:r>
            <a:r>
              <a:rPr lang="fr-FR" sz="1600" dirty="0" smtClean="0"/>
              <a:t> </a:t>
            </a:r>
            <a:r>
              <a:rPr lang="fr-FR" sz="1600" dirty="0" err="1"/>
              <a:t>sit</a:t>
            </a:r>
            <a:r>
              <a:rPr lang="fr-FR" sz="1600" dirty="0"/>
              <a:t> </a:t>
            </a:r>
            <a:r>
              <a:rPr lang="fr-FR" sz="1600" dirty="0" err="1"/>
              <a:t>amet</a:t>
            </a:r>
            <a:r>
              <a:rPr lang="fr-FR" sz="1600" dirty="0"/>
              <a:t> </a:t>
            </a:r>
            <a:r>
              <a:rPr lang="fr-FR" sz="1600" dirty="0" err="1"/>
              <a:t>rhoncus</a:t>
            </a:r>
            <a:r>
              <a:rPr lang="fr-FR" sz="1600" dirty="0"/>
              <a:t> </a:t>
            </a:r>
            <a:r>
              <a:rPr lang="fr-FR" sz="1600" dirty="0" err="1"/>
              <a:t>nulla</a:t>
            </a:r>
            <a:r>
              <a:rPr lang="fr-FR" sz="1600" dirty="0"/>
              <a:t>, id </a:t>
            </a:r>
            <a:r>
              <a:rPr lang="fr-FR" sz="1600" dirty="0" err="1"/>
              <a:t>volutpat</a:t>
            </a:r>
            <a:r>
              <a:rPr lang="fr-FR" sz="1600" dirty="0"/>
              <a:t> </a:t>
            </a:r>
            <a:r>
              <a:rPr lang="fr-FR" sz="1600" dirty="0" err="1"/>
              <a:t>eros</a:t>
            </a:r>
            <a:r>
              <a:rPr lang="fr-FR" sz="1600" dirty="0"/>
              <a:t>. </a:t>
            </a:r>
            <a:r>
              <a:rPr lang="fr-FR" sz="1600" dirty="0" err="1"/>
              <a:t>Fusce</a:t>
            </a:r>
            <a:r>
              <a:rPr lang="fr-FR" sz="1600" dirty="0"/>
              <a:t> </a:t>
            </a:r>
            <a:r>
              <a:rPr lang="fr-FR" sz="1600" dirty="0" err="1"/>
              <a:t>nulla</a:t>
            </a:r>
            <a:r>
              <a:rPr lang="fr-FR" sz="1600" dirty="0"/>
              <a:t> erat, </a:t>
            </a:r>
            <a:r>
              <a:rPr lang="fr-FR" sz="1600" dirty="0" err="1"/>
              <a:t>ultricies</a:t>
            </a:r>
            <a:r>
              <a:rPr lang="fr-FR" sz="1600" dirty="0"/>
              <a:t> vitae </a:t>
            </a:r>
            <a:r>
              <a:rPr lang="fr-FR" sz="1600" dirty="0" err="1"/>
              <a:t>pharetra</a:t>
            </a:r>
            <a:r>
              <a:rPr lang="fr-FR" sz="1600" dirty="0"/>
              <a:t> </a:t>
            </a:r>
            <a:r>
              <a:rPr lang="fr-FR" sz="1600" dirty="0" err="1"/>
              <a:t>at</a:t>
            </a:r>
            <a:r>
              <a:rPr lang="fr-FR" sz="1600" dirty="0"/>
              <a:t>, </a:t>
            </a:r>
            <a:r>
              <a:rPr lang="fr-FR" sz="1600" dirty="0" err="1"/>
              <a:t>sagittis</a:t>
            </a:r>
            <a:r>
              <a:rPr lang="fr-FR" sz="1600" dirty="0"/>
              <a:t> vitae </a:t>
            </a:r>
            <a:r>
              <a:rPr lang="fr-FR" sz="1600" dirty="0" err="1"/>
              <a:t>nibh</a:t>
            </a:r>
            <a:r>
              <a:rPr lang="fr-FR" sz="1600" dirty="0"/>
              <a:t>. </a:t>
            </a:r>
            <a:endParaRPr lang="fr-FR" sz="1600" dirty="0" smtClean="0"/>
          </a:p>
          <a:p>
            <a:r>
              <a:rPr lang="fr-FR" sz="1600" dirty="0" err="1" smtClean="0"/>
              <a:t>Etiam</a:t>
            </a:r>
            <a:r>
              <a:rPr lang="fr-FR" sz="1600" dirty="0" smtClean="0"/>
              <a:t> </a:t>
            </a:r>
            <a:r>
              <a:rPr lang="fr-FR" sz="1600" dirty="0" err="1"/>
              <a:t>sollicitudin</a:t>
            </a:r>
            <a:r>
              <a:rPr lang="fr-FR" sz="1600" dirty="0"/>
              <a:t> est vitae </a:t>
            </a:r>
            <a:r>
              <a:rPr lang="fr-FR" sz="1600" dirty="0" err="1"/>
              <a:t>mauris</a:t>
            </a:r>
            <a:r>
              <a:rPr lang="fr-FR" sz="1600" dirty="0"/>
              <a:t> </a:t>
            </a:r>
            <a:r>
              <a:rPr lang="fr-FR" sz="1600" dirty="0" err="1"/>
              <a:t>egestas</a:t>
            </a:r>
            <a:r>
              <a:rPr lang="fr-FR" sz="1600" dirty="0"/>
              <a:t>, </a:t>
            </a:r>
            <a:r>
              <a:rPr lang="fr-FR" sz="1600" dirty="0" err="1"/>
              <a:t>at</a:t>
            </a:r>
            <a:r>
              <a:rPr lang="fr-FR" sz="1600" dirty="0"/>
              <a:t> </a:t>
            </a:r>
            <a:r>
              <a:rPr lang="fr-FR" sz="1600" dirty="0" err="1"/>
              <a:t>fringilla</a:t>
            </a:r>
            <a:r>
              <a:rPr lang="fr-FR" sz="1600" dirty="0"/>
              <a:t> </a:t>
            </a:r>
            <a:r>
              <a:rPr lang="fr-FR" sz="1600" dirty="0" err="1"/>
              <a:t>risus</a:t>
            </a:r>
            <a:r>
              <a:rPr lang="fr-FR" sz="1600" dirty="0"/>
              <a:t> </a:t>
            </a:r>
            <a:r>
              <a:rPr lang="fr-FR" sz="1600" dirty="0" err="1"/>
              <a:t>rutrum</a:t>
            </a:r>
            <a:r>
              <a:rPr lang="fr-FR" sz="1600" dirty="0"/>
              <a:t>. </a:t>
            </a:r>
            <a:r>
              <a:rPr lang="fr-FR" sz="1600" dirty="0" err="1"/>
              <a:t>Donec</a:t>
            </a:r>
            <a:r>
              <a:rPr lang="fr-FR" sz="1600" dirty="0"/>
              <a:t> </a:t>
            </a:r>
            <a:r>
              <a:rPr lang="fr-FR" sz="1600" dirty="0" err="1"/>
              <a:t>maximus</a:t>
            </a:r>
            <a:r>
              <a:rPr lang="fr-FR" sz="1600" dirty="0"/>
              <a:t> porta mi </a:t>
            </a:r>
            <a:r>
              <a:rPr lang="fr-FR" sz="1600" dirty="0" err="1"/>
              <a:t>quis</a:t>
            </a:r>
            <a:r>
              <a:rPr lang="fr-FR" sz="1600" dirty="0"/>
              <a:t> </a:t>
            </a:r>
            <a:r>
              <a:rPr lang="fr-FR" sz="1600" dirty="0" err="1"/>
              <a:t>tempor</a:t>
            </a:r>
            <a:r>
              <a:rPr lang="fr-FR" sz="1600" dirty="0"/>
              <a:t>. </a:t>
            </a:r>
            <a:endParaRPr lang="fr-FR" sz="1600" dirty="0" smtClean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r>
              <a:rPr lang="fr-FR" sz="1600" dirty="0" err="1" smtClean="0"/>
              <a:t>Praesent</a:t>
            </a:r>
            <a:r>
              <a:rPr lang="fr-FR" sz="1600" dirty="0" smtClean="0"/>
              <a:t> </a:t>
            </a:r>
            <a:r>
              <a:rPr lang="fr-FR" sz="1600" dirty="0"/>
              <a:t>pretium, </a:t>
            </a:r>
            <a:r>
              <a:rPr lang="fr-FR" sz="1600" dirty="0" err="1"/>
              <a:t>risus</a:t>
            </a:r>
            <a:r>
              <a:rPr lang="fr-FR" sz="1600" dirty="0"/>
              <a:t> </a:t>
            </a:r>
            <a:r>
              <a:rPr lang="fr-FR" sz="1600" dirty="0" err="1"/>
              <a:t>vel</a:t>
            </a:r>
            <a:r>
              <a:rPr lang="fr-FR" sz="1600" dirty="0"/>
              <a:t> </a:t>
            </a:r>
            <a:r>
              <a:rPr lang="fr-FR" sz="1600" dirty="0" err="1"/>
              <a:t>ullamcorper</a:t>
            </a:r>
            <a:r>
              <a:rPr lang="fr-FR" sz="1600" dirty="0"/>
              <a:t> mollis, </a:t>
            </a:r>
            <a:r>
              <a:rPr lang="fr-FR" sz="1600" dirty="0" err="1"/>
              <a:t>nulla</a:t>
            </a:r>
            <a:r>
              <a:rPr lang="fr-FR" sz="1600" dirty="0"/>
              <a:t> est </a:t>
            </a:r>
            <a:r>
              <a:rPr lang="fr-FR" sz="1600" dirty="0" err="1"/>
              <a:t>facilisis</a:t>
            </a:r>
            <a:r>
              <a:rPr lang="fr-FR" sz="1600" dirty="0"/>
              <a:t> </a:t>
            </a:r>
            <a:r>
              <a:rPr lang="fr-FR" sz="1600" dirty="0" err="1"/>
              <a:t>neque</a:t>
            </a:r>
            <a:r>
              <a:rPr lang="fr-FR" sz="1600" dirty="0"/>
              <a:t>, </a:t>
            </a:r>
            <a:r>
              <a:rPr lang="fr-FR" sz="1600" dirty="0" err="1"/>
              <a:t>gravida</a:t>
            </a:r>
            <a:r>
              <a:rPr lang="fr-FR" sz="1600" dirty="0"/>
              <a:t> </a:t>
            </a:r>
            <a:r>
              <a:rPr lang="fr-FR" sz="1600" dirty="0" err="1"/>
              <a:t>gravida</a:t>
            </a:r>
            <a:r>
              <a:rPr lang="fr-FR" sz="1600" dirty="0"/>
              <a:t> </a:t>
            </a:r>
            <a:r>
              <a:rPr lang="fr-FR" sz="1600" dirty="0" err="1"/>
              <a:t>velit</a:t>
            </a:r>
            <a:r>
              <a:rPr lang="fr-FR" sz="1600" dirty="0"/>
              <a:t> </a:t>
            </a:r>
            <a:r>
              <a:rPr lang="fr-FR" sz="1600" dirty="0" err="1"/>
              <a:t>lorem</a:t>
            </a:r>
            <a:r>
              <a:rPr lang="fr-FR" sz="1600" dirty="0"/>
              <a:t> vitae </a:t>
            </a:r>
            <a:r>
              <a:rPr lang="fr-FR" sz="1600" dirty="0" err="1"/>
              <a:t>metus</a:t>
            </a:r>
            <a:r>
              <a:rPr lang="fr-FR" sz="1600" dirty="0"/>
              <a:t>. </a:t>
            </a:r>
            <a:r>
              <a:rPr lang="fr-FR" sz="1600" dirty="0" err="1"/>
              <a:t>Fusce</a:t>
            </a:r>
            <a:r>
              <a:rPr lang="fr-FR" sz="1600" dirty="0"/>
              <a:t> </a:t>
            </a:r>
            <a:r>
              <a:rPr lang="fr-FR" sz="1600" dirty="0" err="1"/>
              <a:t>laoreet</a:t>
            </a:r>
            <a:r>
              <a:rPr lang="fr-FR" sz="1600" dirty="0"/>
              <a:t> </a:t>
            </a:r>
            <a:r>
              <a:rPr lang="fr-FR" sz="1600" dirty="0" err="1"/>
              <a:t>eros</a:t>
            </a:r>
            <a:r>
              <a:rPr lang="fr-FR" sz="1600" dirty="0"/>
              <a:t> nec magna </a:t>
            </a:r>
            <a:r>
              <a:rPr lang="fr-FR" sz="1600" dirty="0" err="1"/>
              <a:t>iaculis</a:t>
            </a:r>
            <a:r>
              <a:rPr lang="fr-FR" sz="1600" dirty="0"/>
              <a:t>, </a:t>
            </a:r>
            <a:r>
              <a:rPr lang="fr-FR" sz="1600" dirty="0" err="1"/>
              <a:t>at</a:t>
            </a:r>
            <a:r>
              <a:rPr lang="fr-FR" sz="1600" dirty="0"/>
              <a:t> </a:t>
            </a:r>
            <a:r>
              <a:rPr lang="fr-FR" sz="1600" dirty="0" err="1"/>
              <a:t>aliquet</a:t>
            </a:r>
            <a:r>
              <a:rPr lang="fr-FR" sz="1600" dirty="0"/>
              <a:t> nunc mollis. </a:t>
            </a:r>
            <a:r>
              <a:rPr lang="fr-FR" sz="1600" dirty="0" err="1"/>
              <a:t>Fusce</a:t>
            </a:r>
            <a:r>
              <a:rPr lang="fr-FR" sz="1600" dirty="0"/>
              <a:t> </a:t>
            </a:r>
            <a:r>
              <a:rPr lang="fr-FR" sz="1600" dirty="0" err="1"/>
              <a:t>interdum</a:t>
            </a:r>
            <a:r>
              <a:rPr lang="fr-FR" sz="1600" dirty="0"/>
              <a:t> </a:t>
            </a:r>
            <a:r>
              <a:rPr lang="fr-FR" sz="1600" dirty="0" err="1"/>
              <a:t>ac</a:t>
            </a:r>
            <a:r>
              <a:rPr lang="fr-FR" sz="1600" dirty="0"/>
              <a:t> </a:t>
            </a:r>
            <a:r>
              <a:rPr lang="fr-FR" sz="1600" dirty="0" err="1"/>
              <a:t>lectus</a:t>
            </a:r>
            <a:r>
              <a:rPr lang="fr-FR" sz="1600" dirty="0"/>
              <a:t> </a:t>
            </a:r>
            <a:r>
              <a:rPr lang="fr-FR" sz="1600" dirty="0" err="1"/>
              <a:t>viverra</a:t>
            </a:r>
            <a:r>
              <a:rPr lang="fr-FR" sz="1600" dirty="0"/>
              <a:t> </a:t>
            </a:r>
            <a:r>
              <a:rPr lang="fr-FR" sz="1600" dirty="0" err="1"/>
              <a:t>eleifend</a:t>
            </a:r>
            <a:r>
              <a:rPr lang="fr-FR" sz="1600" dirty="0"/>
              <a:t>. </a:t>
            </a:r>
            <a:r>
              <a:rPr lang="fr-FR" sz="1600" dirty="0" err="1"/>
              <a:t>Etiam</a:t>
            </a:r>
            <a:r>
              <a:rPr lang="fr-FR" sz="1600" dirty="0"/>
              <a:t> </a:t>
            </a:r>
            <a:r>
              <a:rPr lang="fr-FR" sz="1600" dirty="0" err="1"/>
              <a:t>congue</a:t>
            </a:r>
            <a:r>
              <a:rPr lang="fr-FR" sz="1600" dirty="0"/>
              <a:t> </a:t>
            </a:r>
            <a:r>
              <a:rPr lang="fr-FR" sz="1600" dirty="0" err="1"/>
              <a:t>sagittis</a:t>
            </a:r>
            <a:r>
              <a:rPr lang="fr-FR" sz="1600" dirty="0"/>
              <a:t> massa.</a:t>
            </a:r>
          </a:p>
          <a:p>
            <a:r>
              <a:rPr lang="cs-CZ" sz="1600" dirty="0"/>
              <a:t>Vestibulum ante </a:t>
            </a:r>
            <a:r>
              <a:rPr lang="cs-CZ" sz="1600" dirty="0" err="1"/>
              <a:t>ipsum</a:t>
            </a:r>
            <a:r>
              <a:rPr lang="cs-CZ" sz="1600" dirty="0"/>
              <a:t> </a:t>
            </a:r>
            <a:r>
              <a:rPr lang="cs-CZ" sz="1600" dirty="0" err="1"/>
              <a:t>primis</a:t>
            </a:r>
            <a:r>
              <a:rPr lang="cs-CZ" sz="1600" dirty="0"/>
              <a:t> in </a:t>
            </a:r>
            <a:r>
              <a:rPr lang="cs-CZ" sz="1600" dirty="0" err="1"/>
              <a:t>faucibus</a:t>
            </a:r>
            <a:r>
              <a:rPr lang="cs-CZ" sz="1600" dirty="0"/>
              <a:t> </a:t>
            </a:r>
            <a:r>
              <a:rPr lang="cs-CZ" sz="1600" dirty="0" err="1"/>
              <a:t>orci</a:t>
            </a:r>
            <a:r>
              <a:rPr lang="cs-CZ" sz="1600" dirty="0"/>
              <a:t> </a:t>
            </a:r>
            <a:r>
              <a:rPr lang="cs-CZ" sz="1600" dirty="0" err="1"/>
              <a:t>luctus</a:t>
            </a:r>
            <a:r>
              <a:rPr lang="cs-CZ" sz="1600" dirty="0"/>
              <a:t> et </a:t>
            </a:r>
            <a:r>
              <a:rPr lang="cs-CZ" sz="1600" dirty="0" err="1"/>
              <a:t>ultrices</a:t>
            </a:r>
            <a:r>
              <a:rPr lang="cs-CZ" sz="1600" dirty="0"/>
              <a:t> </a:t>
            </a:r>
            <a:r>
              <a:rPr lang="cs-CZ" sz="1600" dirty="0" err="1"/>
              <a:t>posuere</a:t>
            </a:r>
            <a:r>
              <a:rPr lang="cs-CZ" sz="1600" dirty="0"/>
              <a:t> </a:t>
            </a:r>
            <a:r>
              <a:rPr lang="cs-CZ" sz="1600" dirty="0" err="1"/>
              <a:t>cubilia</a:t>
            </a:r>
            <a:r>
              <a:rPr lang="cs-CZ" sz="1600" dirty="0"/>
              <a:t> </a:t>
            </a:r>
            <a:r>
              <a:rPr lang="cs-CZ" sz="1600" dirty="0" err="1"/>
              <a:t>Curae</a:t>
            </a:r>
            <a:r>
              <a:rPr lang="cs-CZ" sz="1600" dirty="0"/>
              <a:t>; </a:t>
            </a:r>
            <a:r>
              <a:rPr lang="cs-CZ" sz="1600" dirty="0" err="1"/>
              <a:t>Vivamus</a:t>
            </a:r>
            <a:r>
              <a:rPr lang="cs-CZ" sz="1600" dirty="0"/>
              <a:t> </a:t>
            </a:r>
            <a:r>
              <a:rPr lang="cs-CZ" sz="1600" dirty="0" err="1"/>
              <a:t>posuere</a:t>
            </a:r>
            <a:r>
              <a:rPr lang="cs-CZ" sz="1600" dirty="0"/>
              <a:t> </a:t>
            </a:r>
            <a:r>
              <a:rPr lang="cs-CZ" sz="1600" dirty="0" err="1"/>
              <a:t>velit</a:t>
            </a:r>
            <a:r>
              <a:rPr lang="cs-CZ" sz="1600" dirty="0"/>
              <a:t> </a:t>
            </a:r>
            <a:r>
              <a:rPr lang="cs-CZ" sz="1600" dirty="0" err="1"/>
              <a:t>at</a:t>
            </a:r>
            <a:r>
              <a:rPr lang="cs-CZ" sz="1600" dirty="0"/>
              <a:t> ligula porta, </a:t>
            </a:r>
            <a:r>
              <a:rPr lang="cs-CZ" sz="1600" dirty="0" err="1"/>
              <a:t>sit</a:t>
            </a:r>
            <a:r>
              <a:rPr lang="cs-CZ" sz="1600" dirty="0"/>
              <a:t> </a:t>
            </a:r>
            <a:r>
              <a:rPr lang="cs-CZ" sz="1600" dirty="0" err="1"/>
              <a:t>amet</a:t>
            </a:r>
            <a:r>
              <a:rPr lang="cs-CZ" sz="1600" dirty="0"/>
              <a:t> </a:t>
            </a:r>
            <a:r>
              <a:rPr lang="cs-CZ" sz="1600" dirty="0" err="1"/>
              <a:t>condimentum</a:t>
            </a:r>
            <a:r>
              <a:rPr lang="cs-CZ" sz="1600" dirty="0"/>
              <a:t> </a:t>
            </a:r>
            <a:r>
              <a:rPr lang="cs-CZ" sz="1600" dirty="0" err="1"/>
              <a:t>mauris</a:t>
            </a:r>
            <a:r>
              <a:rPr lang="cs-CZ" sz="1600" dirty="0"/>
              <a:t> </a:t>
            </a:r>
            <a:r>
              <a:rPr lang="cs-CZ" sz="1600" dirty="0" err="1"/>
              <a:t>congue</a:t>
            </a:r>
            <a:r>
              <a:rPr lang="cs-CZ" sz="1600" dirty="0"/>
              <a:t>. </a:t>
            </a:r>
            <a:r>
              <a:rPr lang="cs-CZ" sz="1600" dirty="0" err="1"/>
              <a:t>Suspendisse</a:t>
            </a:r>
            <a:r>
              <a:rPr lang="cs-CZ" sz="1600" dirty="0"/>
              <a:t> </a:t>
            </a:r>
            <a:r>
              <a:rPr lang="cs-CZ" sz="1600" dirty="0" err="1"/>
              <a:t>eu</a:t>
            </a:r>
            <a:r>
              <a:rPr lang="cs-CZ" sz="1600" dirty="0"/>
              <a:t> </a:t>
            </a:r>
            <a:r>
              <a:rPr lang="cs-CZ" sz="1600" dirty="0" err="1"/>
              <a:t>sollicitudin</a:t>
            </a:r>
            <a:r>
              <a:rPr lang="cs-CZ" sz="1600" dirty="0"/>
              <a:t> </a:t>
            </a:r>
            <a:r>
              <a:rPr lang="cs-CZ" sz="1600" dirty="0" err="1"/>
              <a:t>arcu</a:t>
            </a:r>
            <a:r>
              <a:rPr lang="cs-CZ" sz="1600" dirty="0"/>
              <a:t>. </a:t>
            </a:r>
            <a:r>
              <a:rPr lang="cs-CZ" sz="1600" dirty="0" err="1"/>
              <a:t>Maecenas</a:t>
            </a:r>
            <a:r>
              <a:rPr lang="cs-CZ" sz="1600" dirty="0"/>
              <a:t> </a:t>
            </a:r>
            <a:r>
              <a:rPr lang="cs-CZ" sz="1600" dirty="0" err="1"/>
              <a:t>elementum</a:t>
            </a:r>
            <a:r>
              <a:rPr lang="cs-CZ" sz="1600" dirty="0"/>
              <a:t> </a:t>
            </a:r>
            <a:r>
              <a:rPr lang="cs-CZ" sz="1600" dirty="0" err="1"/>
              <a:t>malesuada</a:t>
            </a:r>
            <a:r>
              <a:rPr lang="cs-CZ" sz="1600" dirty="0"/>
              <a:t> </a:t>
            </a:r>
            <a:r>
              <a:rPr lang="cs-CZ" sz="1600" dirty="0" err="1"/>
              <a:t>nisl</a:t>
            </a:r>
            <a:r>
              <a:rPr lang="cs-CZ" sz="1600" dirty="0"/>
              <a:t> vel </a:t>
            </a:r>
            <a:r>
              <a:rPr lang="cs-CZ" sz="1600" dirty="0" err="1"/>
              <a:t>sollicitudin</a:t>
            </a:r>
            <a:r>
              <a:rPr lang="cs-CZ" sz="1600" dirty="0"/>
              <a:t>. Vestibulum </a:t>
            </a:r>
            <a:r>
              <a:rPr lang="cs-CZ" sz="1600" dirty="0" err="1"/>
              <a:t>porttitor</a:t>
            </a:r>
            <a:r>
              <a:rPr lang="cs-CZ" sz="1600" dirty="0"/>
              <a:t> porta </a:t>
            </a:r>
            <a:r>
              <a:rPr lang="cs-CZ" sz="1600" dirty="0" err="1"/>
              <a:t>magna</a:t>
            </a:r>
            <a:r>
              <a:rPr lang="cs-CZ" sz="1600" dirty="0"/>
              <a:t> sed </a:t>
            </a:r>
            <a:r>
              <a:rPr lang="cs-CZ" sz="1600" dirty="0" err="1"/>
              <a:t>euismod</a:t>
            </a:r>
            <a:r>
              <a:rPr lang="cs-CZ" sz="1600" dirty="0"/>
              <a:t>. Donec </a:t>
            </a:r>
            <a:r>
              <a:rPr lang="cs-CZ" sz="1600" dirty="0" err="1"/>
              <a:t>sodales</a:t>
            </a:r>
            <a:r>
              <a:rPr lang="cs-CZ" sz="1600" dirty="0"/>
              <a:t> </a:t>
            </a:r>
            <a:r>
              <a:rPr lang="cs-CZ" sz="1600" dirty="0" err="1"/>
              <a:t>luctus</a:t>
            </a:r>
            <a:r>
              <a:rPr lang="cs-CZ" sz="1600" dirty="0"/>
              <a:t> </a:t>
            </a:r>
            <a:r>
              <a:rPr lang="cs-CZ" sz="1600" dirty="0" err="1"/>
              <a:t>lacus</a:t>
            </a:r>
            <a:r>
              <a:rPr lang="cs-CZ" sz="1600" dirty="0"/>
              <a:t> </a:t>
            </a:r>
            <a:r>
              <a:rPr lang="cs-CZ" sz="1600" dirty="0" err="1"/>
              <a:t>eu</a:t>
            </a:r>
            <a:r>
              <a:rPr lang="cs-CZ" sz="1600" dirty="0"/>
              <a:t> </a:t>
            </a:r>
            <a:r>
              <a:rPr lang="cs-CZ" sz="1600" dirty="0" err="1" smtClean="0"/>
              <a:t>mattis</a:t>
            </a:r>
            <a:r>
              <a:rPr lang="cs-CZ" sz="1600" dirty="0" smtClean="0"/>
              <a:t>.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338088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469</Words>
  <Application>Microsoft Macintosh PowerPoint</Application>
  <PresentationFormat>Custom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architects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Východiská liečby hematologických  ochorení</dc:title>
  <dc:creator>sibirska</dc:creator>
  <cp:lastModifiedBy>peter white</cp:lastModifiedBy>
  <cp:revision>12</cp:revision>
  <dcterms:created xsi:type="dcterms:W3CDTF">2016-08-05T14:47:00Z</dcterms:created>
  <dcterms:modified xsi:type="dcterms:W3CDTF">2019-10-04T09:15:03Z</dcterms:modified>
</cp:coreProperties>
</file>